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257" r:id="rId2"/>
    <p:sldId id="353" r:id="rId3"/>
    <p:sldId id="354" r:id="rId4"/>
    <p:sldId id="355" r:id="rId5"/>
    <p:sldId id="356" r:id="rId6"/>
    <p:sldId id="375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385" r:id="rId35"/>
    <p:sldId id="386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401" r:id="rId49"/>
    <p:sldId id="402" r:id="rId50"/>
    <p:sldId id="403" r:id="rId51"/>
    <p:sldId id="404" r:id="rId52"/>
    <p:sldId id="405" r:id="rId53"/>
    <p:sldId id="406" r:id="rId54"/>
    <p:sldId id="407" r:id="rId55"/>
    <p:sldId id="408" r:id="rId56"/>
    <p:sldId id="409" r:id="rId57"/>
    <p:sldId id="410" r:id="rId58"/>
    <p:sldId id="411" r:id="rId59"/>
    <p:sldId id="412" r:id="rId60"/>
    <p:sldId id="413" r:id="rId61"/>
    <p:sldId id="414" r:id="rId62"/>
    <p:sldId id="415" r:id="rId63"/>
    <p:sldId id="416" r:id="rId64"/>
    <p:sldId id="417" r:id="rId65"/>
    <p:sldId id="418" r:id="rId66"/>
    <p:sldId id="419" r:id="rId67"/>
    <p:sldId id="420" r:id="rId68"/>
    <p:sldId id="421" r:id="rId69"/>
    <p:sldId id="422" r:id="rId70"/>
    <p:sldId id="423" r:id="rId71"/>
    <p:sldId id="424" r:id="rId72"/>
    <p:sldId id="425" r:id="rId73"/>
    <p:sldId id="426" r:id="rId74"/>
    <p:sldId id="427" r:id="rId75"/>
    <p:sldId id="428" r:id="rId76"/>
    <p:sldId id="429" r:id="rId77"/>
    <p:sldId id="430" r:id="rId78"/>
    <p:sldId id="431" r:id="rId79"/>
    <p:sldId id="387" r:id="rId80"/>
    <p:sldId id="388" r:id="rId81"/>
    <p:sldId id="432" r:id="rId82"/>
    <p:sldId id="433" r:id="rId83"/>
    <p:sldId id="434" r:id="rId84"/>
    <p:sldId id="435" r:id="rId85"/>
    <p:sldId id="436" r:id="rId86"/>
    <p:sldId id="437" r:id="rId87"/>
    <p:sldId id="438" r:id="rId88"/>
    <p:sldId id="439" r:id="rId89"/>
    <p:sldId id="440" r:id="rId90"/>
    <p:sldId id="451" r:id="rId91"/>
    <p:sldId id="441" r:id="rId92"/>
    <p:sldId id="442" r:id="rId93"/>
    <p:sldId id="443" r:id="rId94"/>
    <p:sldId id="444" r:id="rId95"/>
    <p:sldId id="445" r:id="rId96"/>
    <p:sldId id="446" r:id="rId97"/>
    <p:sldId id="447" r:id="rId98"/>
    <p:sldId id="448" r:id="rId99"/>
    <p:sldId id="449" r:id="rId100"/>
    <p:sldId id="450" r:id="rId101"/>
    <p:sldId id="465" r:id="rId102"/>
    <p:sldId id="452" r:id="rId103"/>
    <p:sldId id="453" r:id="rId104"/>
    <p:sldId id="454" r:id="rId105"/>
    <p:sldId id="455" r:id="rId106"/>
    <p:sldId id="456" r:id="rId107"/>
    <p:sldId id="457" r:id="rId108"/>
    <p:sldId id="458" r:id="rId109"/>
    <p:sldId id="459" r:id="rId110"/>
    <p:sldId id="460" r:id="rId111"/>
    <p:sldId id="461" r:id="rId112"/>
    <p:sldId id="462" r:id="rId113"/>
    <p:sldId id="463" r:id="rId114"/>
    <p:sldId id="464" r:id="rId11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2564" autoAdjust="0"/>
  </p:normalViewPr>
  <p:slideViewPr>
    <p:cSldViewPr snapToGrid="0">
      <p:cViewPr varScale="1">
        <p:scale>
          <a:sx n="98" d="100"/>
          <a:sy n="98" d="100"/>
        </p:scale>
        <p:origin x="11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735FD-3870-4C65-A6D1-37DD8336AD51}" type="datetimeFigureOut">
              <a:rPr lang="en-NL" smtClean="0"/>
              <a:t>02/07/2021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D4D38-26DD-41B9-94A8-05AF342C4E1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973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Hier</a:t>
            </a:r>
            <a:r>
              <a:rPr lang="en-GB" b="1" dirty="0"/>
              <a:t> </a:t>
            </a:r>
            <a:r>
              <a:rPr lang="en-GB" b="1" dirty="0" err="1"/>
              <a:t>zijn</a:t>
            </a:r>
            <a:r>
              <a:rPr lang="en-GB" b="1" dirty="0"/>
              <a:t> we </a:t>
            </a:r>
            <a:r>
              <a:rPr lang="en-GB" b="1" dirty="0" err="1"/>
              <a:t>gebleven</a:t>
            </a:r>
            <a:r>
              <a:rPr lang="en-GB" b="1" dirty="0"/>
              <a:t>!</a:t>
            </a:r>
            <a:endParaRPr lang="en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36F25-859B-4738-96E1-209FD9E498AE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3835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D4D38-26DD-41B9-94A8-05AF342C4E1C}" type="slidenum">
              <a:rPr lang="en-NL" smtClean="0"/>
              <a:t>79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3441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D4D38-26DD-41B9-94A8-05AF342C4E1C}" type="slidenum">
              <a:rPr lang="en-NL" smtClean="0"/>
              <a:t>101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01874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3D4D38-26DD-41B9-94A8-05AF342C4E1C}" type="slidenum">
              <a:rPr lang="en-NL" smtClean="0"/>
              <a:t>103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6143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49E4-AE8F-4F57-B0F0-7EBF237DDB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A17CD3-C7B7-4455-9784-E051BA28A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E3025-38DA-4876-9F9A-010E53B92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DFB7-0E17-471C-8401-FAB038DA8B89}" type="datetimeFigureOut">
              <a:rPr lang="en-NL" smtClean="0"/>
              <a:t>02/07/2021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B57C5-7C4B-43A0-8D59-49F6B6163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C823C-7FF0-450C-9D52-28DE1F43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0EDF3-E412-4C4C-B92A-19C747907A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83954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2168-0A1E-4708-83F7-682F5F944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0262C3-ACA1-49DD-8342-7132B87CD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A46F-8C15-4F98-9532-2A45DD2EF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DFB7-0E17-471C-8401-FAB038DA8B89}" type="datetimeFigureOut">
              <a:rPr lang="en-NL" smtClean="0"/>
              <a:t>02/07/2021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15922-3282-4B83-BC3A-CC5A1690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5A7C7-94E8-4A73-8A9B-60DE6152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0EDF3-E412-4C4C-B92A-19C747907A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4879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CC93F4-609E-4C69-A460-2335D86586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A9AD-EF6A-4EFF-9401-09F497F85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969E0-5C39-4532-BE27-33A7362CA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DFB7-0E17-471C-8401-FAB038DA8B89}" type="datetimeFigureOut">
              <a:rPr lang="en-NL" smtClean="0"/>
              <a:t>02/07/2021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A379E-7091-417E-9A55-0335FA58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0C49D-9047-4209-8551-894422AF3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0EDF3-E412-4C4C-B92A-19C747907A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7768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CD1B-E0B4-4CC3-8DFD-46C99E2C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ACE36-87A9-4A19-9745-FD9D0CC7E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125CF-E6A4-4B98-AC7C-9673EC6C9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DFB7-0E17-471C-8401-FAB038DA8B89}" type="datetimeFigureOut">
              <a:rPr lang="en-NL" smtClean="0"/>
              <a:t>02/07/2021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292EA-3A88-4CC9-B457-DC5D8772B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737C6-6FD6-41F1-B4E5-0BF2A821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0EDF3-E412-4C4C-B92A-19C747907A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9281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511A-FC80-4EA9-A3C7-FED3F7B2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88B0-C589-4256-93D3-56075A499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A6863-89B4-4FA1-B3D4-7E3E0707E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DFB7-0E17-471C-8401-FAB038DA8B89}" type="datetimeFigureOut">
              <a:rPr lang="en-NL" smtClean="0"/>
              <a:t>02/07/2021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84C27-DF19-447A-AF2D-6775ADD4A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57045-B09F-41E3-8BE1-FB544E645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0EDF3-E412-4C4C-B92A-19C747907A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647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B28C5-564C-42E6-BC5E-7007440C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9436-74B4-42DE-B348-5229CD4BC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92ED4C-61CD-4DFA-9D9B-FD0085EA6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6B76B-E901-4BC2-B333-46CB4AA55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DFB7-0E17-471C-8401-FAB038DA8B89}" type="datetimeFigureOut">
              <a:rPr lang="en-NL" smtClean="0"/>
              <a:t>02/07/2021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55BE5-E364-4972-A60F-8DBE31B28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AFFAE-7494-4F6E-A86A-9BEE56999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0EDF3-E412-4C4C-B92A-19C747907A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4405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D7FC6-FC19-450E-B378-433F2012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F02D3-F4AC-490A-AFA7-2DC519D90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00628-6D55-426F-98C8-DE77A095D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8A6F76-F0F8-4723-AC39-19BDC047E9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AD3180-DF8E-4D7F-9523-15A0E65891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AB4078-8EFD-4025-A026-829AB6413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DFB7-0E17-471C-8401-FAB038DA8B89}" type="datetimeFigureOut">
              <a:rPr lang="en-NL" smtClean="0"/>
              <a:t>02/07/2021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89040A-5A49-485A-86DE-EF61C9873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10F49B-F1E7-482D-9147-21EBEAE7F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0EDF3-E412-4C4C-B92A-19C747907A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1324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EF92-D798-4696-B23B-649EB0B65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9AF36-9AEF-453E-B1C9-780B70E74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DFB7-0E17-471C-8401-FAB038DA8B89}" type="datetimeFigureOut">
              <a:rPr lang="en-NL" smtClean="0"/>
              <a:t>02/07/2021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D70D0F-B2F0-4729-BC09-C39E29FE8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752F4-3B82-40F9-BA40-69ED708E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0EDF3-E412-4C4C-B92A-19C747907A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11038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CD9F12-243E-4A64-AA15-59A8FBA64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DFB7-0E17-471C-8401-FAB038DA8B89}" type="datetimeFigureOut">
              <a:rPr lang="en-NL" smtClean="0"/>
              <a:t>02/07/2021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33D20E-E051-42A1-ABF4-2F313A8E0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668B9-19D5-4286-BA25-A46438B9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0EDF3-E412-4C4C-B92A-19C747907A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4781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8D5A-2173-471D-B59C-346F2A4A1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79B34-FF08-462F-854C-E20777731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A8A16F-8CDD-4BE3-8D42-A644CC004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C96F0-1ACF-4221-82E9-247AB5A3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DFB7-0E17-471C-8401-FAB038DA8B89}" type="datetimeFigureOut">
              <a:rPr lang="en-NL" smtClean="0"/>
              <a:t>02/07/2021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63A271-CA06-4B44-B3D3-9B85A33D7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033B9-E978-49AD-B61D-174AF93B9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0EDF3-E412-4C4C-B92A-19C747907A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7628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D9DC-3D52-4688-8C6F-F924EDA68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9E5ED9-B3A5-4BF9-B301-EE75B73883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1D7FB-3310-42BA-B7B5-E7A68EB25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210EF-7A58-48F6-9E86-47F00A3C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9DFB7-0E17-471C-8401-FAB038DA8B89}" type="datetimeFigureOut">
              <a:rPr lang="en-NL" smtClean="0"/>
              <a:t>02/07/2021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2EEAE-926B-45E1-B5D3-2C9E98E2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004EF-A531-49BF-957D-1E4043809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0EDF3-E412-4C4C-B92A-19C747907A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60514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D4E603-FAED-4FFC-80D9-E84DAD34A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8F57C-389E-463F-9FDF-9E9A2D052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E5C7D-F0C7-4AC4-B780-BC366E252A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9DFB7-0E17-471C-8401-FAB038DA8B89}" type="datetimeFigureOut">
              <a:rPr lang="en-NL" smtClean="0"/>
              <a:t>02/07/2021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F8BE0-962C-484B-88D4-3E002956C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4C6BC-B2AF-41BF-8A1B-252DFD40E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0EDF3-E412-4C4C-B92A-19C747907AD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4441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35D92-933A-4EA8-91E2-9E6287C1D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0BD5E-6DC9-4539-B79E-565A20AD0B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79DAC0F-9A11-4A51-9E9F-D66FFD2FE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936" y="320581"/>
            <a:ext cx="64770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761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ADA2-00D5-4C0F-8894-FE4103FD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37650-EDAD-4881-8C21-1805FFE02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6CA13-E9F7-483D-AC42-0B57EB7D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58566"/>
            <a:ext cx="7826887" cy="460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150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3F33F-5895-4BB7-A74F-E4185F43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 and continue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BCEA7-1FF5-4BF7-8BB6-5A5137F47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F2011-A9A8-4CE8-9FFD-7F3EF2C4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73" y="1743075"/>
            <a:ext cx="76295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926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6A498-5C8E-4D0D-80D4-84272B23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Exercise: A bit of a Puzzle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756D0-02C5-4F7E-A3D9-8CCB25534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 Loops to print the following figures </a:t>
            </a:r>
          </a:p>
          <a:p>
            <a:r>
              <a:rPr lang="en-GB" dirty="0"/>
              <a:t>You can print them on separate lines, it is not needed to print them one after the other on the same line</a:t>
            </a:r>
          </a:p>
          <a:p>
            <a:r>
              <a:rPr lang="en-GB" dirty="0"/>
              <a:t>Ask the user for the dimensions. In this case 6 x 6, but any value should be possible</a:t>
            </a:r>
          </a:p>
          <a:p>
            <a:endParaRPr lang="en-GB" dirty="0"/>
          </a:p>
          <a:p>
            <a:endParaRPr lang="en-GB" dirty="0"/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E7F7C8-AB70-44D1-A225-8307DE39E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36396"/>
            <a:ext cx="9629878" cy="1856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D25F19-47BE-4FCF-A748-1AB1907AF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945" y="280920"/>
            <a:ext cx="26765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755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8DB34-046E-4EE4-8292-D596C2C2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20 Word Guessing Game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F0A10-79FD-4263-BF65-871B27514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33858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339FD-0D01-4DF8-8F8F-A4ABCD50C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else Clause</a:t>
            </a:r>
            <a:endParaRPr lang="en-NL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BD48F97-714A-42A2-9763-7F38546E8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3922" y="2540000"/>
            <a:ext cx="3444140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87E0F-7DF4-4891-AE77-8CB878FC2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25625"/>
            <a:ext cx="6972300" cy="71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CFE083-D5B2-4A29-986D-B46DCDEB7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703" y="0"/>
            <a:ext cx="4550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980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9CE4-B745-4C92-BF31-8F734B86B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21 Find the Needle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3C9C-9A4B-4E76-895F-8EA837A7B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41F71-4A7D-4645-8DD0-95B31F5A3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5552"/>
            <a:ext cx="66103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812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E8687-8A5C-4525-92C2-CD57154F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F2930-E31C-49B5-90E5-957604412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FC56B2-FCFC-43C4-9B3F-8FEFAD861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871" y="0"/>
            <a:ext cx="6070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214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01762-9D05-4A52-8CAD-99887958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enumerate() Function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B4396-B75B-47DF-AAB5-0E310B7C6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4E292-DC91-4F5B-9196-860B56225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9884"/>
            <a:ext cx="70389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654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B6C42-8C57-47EA-92E8-BA6BCBF1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1B9C8-F7FD-48CE-9068-F9C8E6980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679CB-6F0C-4206-B704-5D56D166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628650"/>
            <a:ext cx="831532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489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DDEEF-228A-41AC-B172-DA4700E8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Generators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3883C-C7E5-4404-BA12-484C85449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5B756-E5EA-4BF3-A64F-5334A0BA9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0" y="1419225"/>
            <a:ext cx="7705725" cy="5438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7BA37-73E1-4890-89C8-43AF2D9C6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523" y="1785937"/>
            <a:ext cx="30003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776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6EE96-2C50-4136-80C7-52F6A2866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69923-D327-4E5A-87EF-FC9D31AB5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3A818-5C13-4A3A-99D9-35395AF9A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66" y="0"/>
            <a:ext cx="70675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1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09ED-568F-48DD-8C3F-9C3C4EE2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9 Indexing Strings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E8A91-28D6-4CE3-ADD7-1ADAB3029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17126-B5FE-42E7-9093-201B57FA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10531"/>
            <a:ext cx="75247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806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438E7-2111-405C-A0E9-51CE821A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F7F0E-BAE8-4C99-8B0A-CFFCCB75F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54981-281D-47F5-A1B9-3D9579064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571500"/>
            <a:ext cx="79724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713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180C-6615-4987-AB44-ADEEE161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Generator Use Case: Random Moving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784D-0342-4A10-A684-C94950E20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402CB-878C-4757-ADE4-9CEA3A1DA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55" y="1604659"/>
            <a:ext cx="78962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759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718A-5CE7-44B1-8718-811AFC39B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next() Function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66CC-6B16-4852-9F38-BE07A11AD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076DE-326D-40F0-BA55-924EDECB0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41" y="1738993"/>
            <a:ext cx="10515600" cy="169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188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2E93B-A8B7-4E32-872F-5F36052B6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30B4B-B705-44D9-B2ED-96CDE0CA2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3E738-B8F8-4F49-AAEC-92D38C0EF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530" y="0"/>
            <a:ext cx="595189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954889-D79B-4CEF-80BE-240410F8E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435" y="6378575"/>
            <a:ext cx="268605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596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6247-E45C-4CDF-8AEC-34E7CE83F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22 Rolling Dice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24F6-233F-4A9F-8736-D9A83621B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6C9A4-16C4-4F59-B6FB-242D057DD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17" y="1879127"/>
            <a:ext cx="79438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9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9A0A-2623-4636-9CE5-FC73B2C7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E0EE0-C1E8-47B2-9880-2E824120F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6EC49-58DC-449A-AB81-42C1AD330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5228"/>
            <a:ext cx="8343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9D34A-6056-406B-A98E-57FBF047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Slicing Strings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ACAB6-645A-4E37-B146-B7182567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336E6-0D29-4F6E-9E24-3A82BB194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3629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43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073E-311C-45E0-99B3-B6F91708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D3018-B712-4857-AFA5-3277FC939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20EB1-94B6-46CE-A3E9-A0686ECFC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135"/>
            <a:ext cx="6596483" cy="599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24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CCF08-373F-42C2-A664-FD48A28D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10 Slicing Strings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55BB5-780A-45D9-815E-368803FC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969F3-F001-4C10-ABD4-BD45925C3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5600"/>
            <a:ext cx="79152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16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3773-413B-4EBE-9C88-DF9F2DC07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EBCA8-E708-4EBA-9862-15C82CD00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35EA6-97D6-4B7E-A3ED-EE228186A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66" y="261937"/>
            <a:ext cx="7648199" cy="410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1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75CC-1DF6-4644-91F6-24AB0DDA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Concatenation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FF971-D7C3-4463-93A1-4304E0F8E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1BAB3-2EE9-43C6-8270-D291C72A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1438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92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9011-437D-4A12-A8E5-EB637541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Repetition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9B245-125A-4405-AD80-B5CD6C4B9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E0DE4-9910-49F0-BD9B-3BFDAEC1A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6104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22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33F94-58AE-4914-9A9E-1F3D8D340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11 Repetition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64865-8037-4639-91D6-3CB1C9527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6B478-3C13-4CA2-8CA7-5D6E43048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1915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66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1173A-82C5-43B1-8854-A083196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9ACA4-7394-435A-96CE-EB6CC0B8A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098" name="Picture 2" descr="String data-type in Python programming language | PrepInsta">
            <a:extLst>
              <a:ext uri="{FF2B5EF4-FFF2-40B4-BE49-F238E27FC236}">
                <a16:creationId xmlns:a16="http://schemas.microsoft.com/office/drawing/2014/main" id="{CE35FD0D-D4C9-4BF5-99C7-BE77F2DE6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70" y="446070"/>
            <a:ext cx="5923908" cy="592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633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851A-2949-4EC1-9358-930B280C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</a:t>
            </a:r>
            <a:r>
              <a:rPr lang="en-GB" dirty="0" err="1"/>
              <a:t>Concat</a:t>
            </a:r>
            <a:r>
              <a:rPr lang="en-GB" dirty="0"/>
              <a:t> and Repeat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972A3-109C-4DE3-B8FB-F08DC0A9B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8893F-D943-4B0E-8841-E5EC17307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2296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92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210C-657B-4D78-B199-4F3066ED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</a:t>
            </a:r>
            <a:br>
              <a:rPr lang="en-GB" dirty="0"/>
            </a:br>
            <a:r>
              <a:rPr lang="en-GB" dirty="0"/>
              <a:t>Methods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3A45-38C4-4C2A-A6ED-0B1CF0C57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CF52A-4F60-4559-BD71-C02DB3A85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807" y="0"/>
            <a:ext cx="6077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3E85-C196-4687-A5A6-539B1EE22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12863-0084-4A5C-BB41-C88A65DA1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B6D1E-73DE-4E39-AEE7-C24367F71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34094" cy="6328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3346A7-E426-4137-95DC-082A444EC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94" y="0"/>
            <a:ext cx="6033293" cy="303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12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25A46-5007-44A9-AA26-44D6C861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62028-472D-4CB0-A5EA-F4345593D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6BEF2-38FE-472D-AFCD-3EEFBB9DE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284" y="0"/>
            <a:ext cx="7459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79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2C88-003E-49FE-947D-ED090740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 Formatting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7DAD5-5477-4355-BA6B-0B043BE09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A2E85-F909-409A-B990-3B726CD3F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0772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04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8A2F-1D1D-4714-9D27-157672025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Format Specification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FE16-8109-4593-BDAC-3CCCB7123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5BBE9-2A8C-4A7B-BAE1-F6F1F89E0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8302"/>
            <a:ext cx="7574381" cy="521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73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83A8-3CBA-4793-8FF3-4F00306F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0404E-E8B6-4DEF-9584-4D2E0D99D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F28EF-2206-495A-8A5B-6F4D09571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00" y="1854200"/>
            <a:ext cx="793432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558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32E4-BA5C-47CA-93F6-F9BEC983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FFC8E-258C-48F5-978B-EED0D31A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EAC01-36AD-43E4-8791-CB4931E8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387" y="0"/>
            <a:ext cx="7755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48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1CCB-B9F6-4698-9E3E-B032034FE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DA985-4F69-4227-AD9B-CEDA39556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4BF0A-F15E-4163-A953-EA542F9A6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798" y="0"/>
            <a:ext cx="6380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35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F3A93-864E-4555-A2A4-81A4BF2E9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9B60D-2F83-42C3-9C50-EAABC66F1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4DFEE-E26A-4E28-A1CF-0B545BFB1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0400"/>
            <a:ext cx="84010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73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2BB0-131E-432C-9C4C-A9AA3E07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Strings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C13CC-C604-45B1-8DE9-4D88A407F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76E7C-23E4-422D-9301-C3FB6EBCF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63" y="1825625"/>
            <a:ext cx="36290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85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AEBC-AAAD-405E-AF6D-189F63A7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09762-2F5F-4F79-A552-C85691948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BA42C-37DF-4BC0-BA30-E3D64B62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6150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0DB59D-62A6-413F-991C-D6D8D6CED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616" y="365125"/>
            <a:ext cx="59340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20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BD6B-1831-4CEE-A20E-A8F2760AE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12 Playing with </a:t>
            </a:r>
            <a:r>
              <a:rPr lang="en-GB" dirty="0" err="1"/>
              <a:t>Formattin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6E362-50A5-494F-995B-01CA6B5CE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FF0EA3-A4B0-4D62-9369-CDC58B0FB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6675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30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FA5D-2D41-4627-AB84-A5292FA2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Formatting String Literals f-strings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D652B-D16D-4C6B-BAE3-EE140E896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2181F-80F2-4AA2-AF65-46C07A81F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2296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54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D60B-4F53-49E3-94C4-0CB8CBBF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13 f-strings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16672-31C2-455C-954E-9EFAD853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1E667-A744-4677-A195-A17F29B66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2962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34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E3A5-C09D-4222-BF75-C900BF9F5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Build-in String 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9C243-B801-4860-8E3D-0D5C3177F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17A7C-1CF8-4B45-B538-8FFC0C354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1229"/>
            <a:ext cx="5742600" cy="524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79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95AA-2B00-436B-9E1D-B933E6A5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14 Outputting Tab-delimited Text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B3BE1-B8D7-4C3E-857E-9AA3E599C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2EBD5-98AE-440B-A9B8-D0C76DBF4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37" y="1690688"/>
            <a:ext cx="6906126" cy="3789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505EC-123F-4786-8A6E-41B606A8F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421" y="3335504"/>
            <a:ext cx="6680363" cy="34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62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3F8FA-2681-4252-A040-E78614CF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3633A-1F5A-46A5-AD21-82BB35429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050" name="Picture 2" descr="Append a Dictionary to a list in Python | i2tutorials">
            <a:extLst>
              <a:ext uri="{FF2B5EF4-FFF2-40B4-BE49-F238E27FC236}">
                <a16:creationId xmlns:a16="http://schemas.microsoft.com/office/drawing/2014/main" id="{7F43B85B-1A89-4198-AF5C-A17704220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9000"/>
            <a:ext cx="12192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38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DF54-AEFA-4F34-BCDF-66B271C6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Iterables</a:t>
            </a:r>
            <a:r>
              <a:rPr lang="en-GB" dirty="0"/>
              <a:t>: Sequences, Dictionaries, and Set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FEE75-B2AB-43F8-BDE4-433B95897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A127B-744A-48F9-915F-4611BCC4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94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36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97103-9D8D-4E03-A452-F7EA765A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7138E-23BC-4661-AD86-A93AEB816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27B84-AEB8-430B-8FAB-D706F4143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4010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0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AC4D2-6162-483D-BD08-D2E5BD9D3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6050A-9EAA-49BE-A16C-F05BBB8BF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36D7C-D6AC-4DE8-A2CA-0485421A3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21042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1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E0605-38AA-4FB7-BED4-105E5F6FF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Escaping Characters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2980F-4382-4445-BD1B-E74069B1F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C252F-0958-4698-8B84-0E9BBF33D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9914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22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037D-3EFB-4416-B495-378513A20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B983-E1C6-4BFF-9E23-5BE8E2205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DF89C-3085-44D6-9F12-D39308ED5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968" y="0"/>
            <a:ext cx="73700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3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1F491-AD00-43D0-95A5-B6D610D7D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92369-7C8F-41CF-BAF5-4AABCED10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86BA7-F0F3-4449-BA14-5EAC848A5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620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7AE7-1038-4430-859F-8E70727A3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Deleting List Elements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C7ED0-923D-4AD6-AAC0-AEB74374E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0930A-7EEF-4290-9524-6648DDBA5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2044"/>
            <a:ext cx="7124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43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B79EC-810E-4FB9-94A7-F1DDDDAA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Sequences and Random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5C617-7ECE-4733-8152-248976399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0BB56-F402-4B90-A946-6603A068F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4675"/>
            <a:ext cx="78200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63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FA3F7-B852-4DB8-A1B4-5CCF22034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15 Remove and Return Random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3EB6B-21D3-42C3-9E94-27816E3C0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9B69C-5BD1-45D7-9FB2-FF687E5AC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8105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48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E750A-C35E-4F8D-BA72-0A7433313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Tuples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84062-2FBF-4993-91EF-2D8F9D382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D1602-CA79-4045-AA85-926DBA973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6390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582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92EC-3341-44E3-A3DA-920648BAE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5D1D7-2617-4437-8B8D-8FCF18B9C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BA3A0-F04B-4DFA-AF88-A5676EBA8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9062"/>
            <a:ext cx="725805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79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9751-FEF5-49FF-948F-08AB5993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Element Tuple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10387-33A6-41B8-9080-ED9CFA88D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678E6-0576-4023-B2FB-F7ABF06AF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0483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13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FB448-9C57-486F-87D1-A2FC921FF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Tuple Methods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A2726-5F13-4B0B-B795-B2F7CA664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CD013-6A2F-4633-8FF7-BF1461838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7819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47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CE66-72DC-42B4-9DEA-143869E0C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77FED-7210-4DE8-A654-0E2A3952A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F08EE-03A4-4ACC-B517-C6F529A2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624" y="0"/>
            <a:ext cx="7572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22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1BAD9-9F3D-47FC-BF22-61E1F0A1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Characters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11C62-8203-45E7-9677-9FF5EF354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729BB-8E6A-442E-AFBE-D022415A9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1494"/>
            <a:ext cx="81724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298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64138-CDDA-4D24-958E-93BC8FE9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Lists vs Tuples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900C6-B1C7-4D73-9543-E403D97DD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5B5A0-5CF4-4AA3-970F-97D4168DA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8581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34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49E40-3F82-4073-BF5D-BE34CA7A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D59D3-01F3-4172-8FE0-DDBCD2D34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41EA0-2F2B-4077-921F-7049E21CE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33563"/>
            <a:ext cx="75723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23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66FC3-2029-44A0-BD36-5C8DD2AB1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292C4-84C3-43F3-A024-DB663DA07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6BA49-FC1D-42A6-94CB-9BF226EAF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7914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732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0D4A-EB17-437C-8106-013BE6D0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Converting Sequences to Lists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2B8F6-3786-4F12-9ECA-037F11662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4DD44-2278-42A9-8310-97F39677C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84" y="1825625"/>
            <a:ext cx="770572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25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1F624-79B0-49E8-B46A-ED16FF53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Indexing and Slicing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B9BFF-1432-41FA-B0A1-DF184D3ED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5BEC0-D296-4122-91C2-D0AE5CA22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6234"/>
            <a:ext cx="7058527" cy="536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18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9223D-9F24-405E-974F-60228DA79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16 Simple Rock, Paper, Scissors Game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4F3F2-DEDC-4C53-8DAA-A5D8AC337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031A3-31F2-4044-95EE-247E550D0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72" y="1608472"/>
            <a:ext cx="6595477" cy="4960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5FF9E0-944C-4DF3-9FA7-486B7D7F8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166" y="4629150"/>
            <a:ext cx="57531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88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2319E-C637-4D9A-85D8-B0BD16DB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Slicing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8084E-65EF-47D1-B22A-F210D242D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60B9D-683F-4002-B9F6-0C0471C8F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6887"/>
            <a:ext cx="79152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875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1865A-E654-4014-B6DF-6D4DDFCF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21744-FCEB-4D20-A108-1DA3A5A61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13166-BBAC-4631-AD33-2978FAE45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238125"/>
            <a:ext cx="65341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06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81754-EFAA-4E0E-BEAA-66AFB444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17 Slicing Sequences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2A5FE-9A4C-42A5-9C8C-11436CC8F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B08844-D4A1-44BC-A539-C86B6923E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754"/>
            <a:ext cx="7445794" cy="54002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213D4E-3656-49DA-BD7F-303D629D1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691" y="3415506"/>
            <a:ext cx="33813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68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C7E54-322B-4AA9-A61D-ED1F6F036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min(</a:t>
            </a:r>
            <a:r>
              <a:rPr lang="en-GB" dirty="0" err="1"/>
              <a:t>iter</a:t>
            </a:r>
            <a:r>
              <a:rPr lang="en-GB" dirty="0"/>
              <a:t>) and max(</a:t>
            </a:r>
            <a:r>
              <a:rPr lang="en-GB" dirty="0" err="1"/>
              <a:t>iter</a:t>
            </a:r>
            <a:r>
              <a:rPr lang="en-GB" dirty="0"/>
              <a:t>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8BB3-CE68-4ED2-9567-021988302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BEE4D-21EF-47FA-AFF6-1181BF03B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325"/>
            <a:ext cx="626745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87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BD7F-096C-46FA-A7EA-936B0900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Oefening</a:t>
            </a:r>
            <a:r>
              <a:rPr lang="en-GB" dirty="0"/>
              <a:t>	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64868-1EE2-480C-9BFD-667F3DC5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Hij</a:t>
            </a:r>
            <a:r>
              <a:rPr lang="en-GB" dirty="0"/>
              <a:t> </a:t>
            </a:r>
            <a:r>
              <a:rPr lang="en-GB" dirty="0" err="1"/>
              <a:t>zei</a:t>
            </a:r>
            <a:r>
              <a:rPr lang="en-GB" dirty="0"/>
              <a:t>: “</a:t>
            </a:r>
            <a:r>
              <a:rPr lang="en-GB" dirty="0" err="1"/>
              <a:t>Dit</a:t>
            </a:r>
            <a:r>
              <a:rPr lang="en-GB" dirty="0"/>
              <a:t> is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lastige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om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printen</a:t>
            </a:r>
            <a:r>
              <a:rPr lang="en-GB" dirty="0"/>
              <a:t>”</a:t>
            </a:r>
          </a:p>
          <a:p>
            <a:r>
              <a:rPr lang="en-GB" dirty="0"/>
              <a:t>Piet </a:t>
            </a:r>
            <a:r>
              <a:rPr lang="en-GB" dirty="0" err="1"/>
              <a:t>zei</a:t>
            </a:r>
            <a:r>
              <a:rPr lang="en-GB" dirty="0"/>
              <a:t>: “Peter’s Tas </a:t>
            </a:r>
            <a:r>
              <a:rPr lang="en-GB" dirty="0" err="1"/>
              <a:t>ligt</a:t>
            </a:r>
            <a:r>
              <a:rPr lang="en-GB" dirty="0"/>
              <a:t> </a:t>
            </a:r>
            <a:r>
              <a:rPr lang="en-GB" dirty="0" err="1"/>
              <a:t>nog</a:t>
            </a:r>
            <a:r>
              <a:rPr lang="en-GB" dirty="0"/>
              <a:t> </a:t>
            </a:r>
            <a:r>
              <a:rPr lang="en-GB" dirty="0" err="1"/>
              <a:t>thuis</a:t>
            </a:r>
            <a:r>
              <a:rPr lang="en-GB" dirty="0"/>
              <a:t>”.</a:t>
            </a:r>
          </a:p>
          <a:p>
            <a:r>
              <a:rPr lang="en-GB" dirty="0"/>
              <a:t>C:\test\new.txt</a:t>
            </a:r>
          </a:p>
          <a:p>
            <a:endParaRPr lang="en-GB" dirty="0"/>
          </a:p>
          <a:p>
            <a:r>
              <a:rPr lang="en-GB" dirty="0"/>
              <a:t>Print </a:t>
            </a:r>
            <a:r>
              <a:rPr lang="en-GB" dirty="0" err="1"/>
              <a:t>deze</a:t>
            </a:r>
            <a:r>
              <a:rPr lang="en-GB" dirty="0"/>
              <a:t> </a:t>
            </a:r>
            <a:r>
              <a:rPr lang="en-GB" dirty="0" err="1"/>
              <a:t>zinnen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757832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193BD-E732-4F5D-9297-13B775E3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sum(</a:t>
            </a:r>
            <a:r>
              <a:rPr lang="en-GB" dirty="0" err="1"/>
              <a:t>iter</a:t>
            </a:r>
            <a:r>
              <a:rPr lang="en-GB" dirty="0"/>
              <a:t>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3ED9F-98B1-4F68-B8C3-05D5FCF51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1423F-F23A-41F1-8CE3-7A390F0E6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32" y="1825625"/>
            <a:ext cx="9073076" cy="205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07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5748F-33FE-4623-8E9F-F395EFC7D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Converting Sequences to Strings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DDF1E-DC12-4FD6-8F1A-593D398B8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4EC4F-534F-47D4-A297-E512616E2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005454" cy="24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59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B7799-81D0-443B-8D83-DAA210EF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824EA-C53F-4C1B-8DD2-943E21D3C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B2648-F107-4DE1-B23D-4AEE3709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650" y="0"/>
            <a:ext cx="6664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416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90D4-11A9-4BD5-802D-8E610EB66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splitlines</a:t>
            </a:r>
            <a:r>
              <a:rPr lang="en-GB" dirty="0"/>
              <a:t>() method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2164-1A42-4B64-A1E4-8012955C8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FA1DF-C454-4F1F-9AC2-8A76E02C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8200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794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5188-7B9A-47D0-A870-F1CCE8E15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Unpacking Sequences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4BF50-93BB-4129-A0EF-A94487171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C4B3B-8A42-4003-B1BC-55E2ED211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9065991" cy="318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969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EE801-E717-4ED5-BF08-C04FF95E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Dictionaries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CD880-494B-49DD-9639-9FA0326B9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1547C-74A6-473D-964A-4F9C21FEC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6295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069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399B-D727-4034-AC17-6699B9C24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Dictionary methods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ADBAB-CF8D-4B48-9FDE-DDB11A8A2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30A1B-78AC-4E93-8392-479706B61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20" y="1556334"/>
            <a:ext cx="78295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49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9E33-CDE4-4731-8A05-139831875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update() method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1A799-D5B3-4513-97C2-A0793C003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66629-05AA-4ABB-A916-F5215D20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5057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767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47FD8-31FB-49CA-B7ED-DDE17E0A3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setdefault</a:t>
            </a:r>
            <a:r>
              <a:rPr lang="en-GB" dirty="0"/>
              <a:t>() method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6F30D-9B5D-44AF-90AB-FC975E5A5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EC672-607E-4F12-BE05-3C14C6CF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7388"/>
            <a:ext cx="7058025" cy="4943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B2993E-C96D-4764-AE40-4DCC5D5B6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062" y="2278980"/>
            <a:ext cx="2852738" cy="15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428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9E2C-5CBF-47DA-BD5B-4C89950E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Dictionary View Objects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D17F1-20F5-4444-A578-CAE2F9DE6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D3EC3-9263-4EF9-AEBE-A3FBD4371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689709" cy="204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5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1DAD-3CC0-40FD-A201-C16D4EA8C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Triple Quote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57FBB-A730-491E-91A1-AED190C19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59339-66DF-4677-8724-8AC928409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505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021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B6DD-FEA3-44B3-82E9-FF4E13231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331FB-A43F-43C9-840C-664EF86C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5ADCE-ECDC-4B74-939C-79CAA98D6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8581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508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D723-61EE-4FCE-B01B-E63953DC0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0FED1-7576-4A65-92CF-E544C8663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A3268-DB09-4277-884F-52F7E91D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9526"/>
            <a:ext cx="78581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055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9BE1-5AF8-49D2-8E13-A2F9C4DF6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Deleting Dictionary Keys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1C4E1-7245-479B-9995-1CFDCF525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B955D-807E-4468-A196-D551163F7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951164" cy="370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175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7DEC8-5845-47B7-916A-2DE4BCADE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len</a:t>
            </a:r>
            <a:r>
              <a:rPr lang="en-GB" dirty="0"/>
              <a:t>() Function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EB948-2AE6-4EC3-8738-ECE7ED39A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C99AD-BC6A-45F0-8FB4-78050FC75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334110" cy="22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824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8342-2EEB-446F-8BEC-1549345CA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18 Creating a Dictionary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29F66-F0B8-48D4-BBF3-CACAE3D43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73" y="1425993"/>
            <a:ext cx="7981950" cy="5036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FED973-1B6F-4D4E-BDB7-22E493A9A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330" y="5373159"/>
            <a:ext cx="79819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653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093EB-B147-4DB8-A64C-B60AD37E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A85F5-9B83-4EB4-8E4E-3DF72D46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73CEBE-1CFF-4FD5-B424-07DDC085E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759870"/>
            <a:ext cx="7474203" cy="2739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C5F513-243B-4FB0-A79D-3A53F60DF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403" y="4191752"/>
            <a:ext cx="6420597" cy="24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328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C524E-2DE4-45A4-A184-795D4678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*</a:t>
            </a:r>
            <a:r>
              <a:rPr lang="en-GB" dirty="0" err="1"/>
              <a:t>args</a:t>
            </a:r>
            <a:r>
              <a:rPr lang="en-GB" dirty="0"/>
              <a:t> and **</a:t>
            </a:r>
            <a:r>
              <a:rPr lang="en-GB" dirty="0" err="1"/>
              <a:t>kwargs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33F46-1128-4E29-9C79-83FA090B7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A5092-4D29-44C4-AC2E-90567CD17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8581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377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2906-0FF8-4C4D-BB50-3C679F8A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Order of Parameters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D3C9-773F-490E-BD5D-997F6B80C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08E92-2332-4BCE-B754-1A0265C49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0580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301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640C-126F-4304-91F4-293B6176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*</a:t>
            </a:r>
            <a:r>
              <a:rPr lang="en-GB" dirty="0" err="1"/>
              <a:t>args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F7C26-0111-4702-A5DF-7612BA747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AD4B72-D180-433C-94B1-7F5628774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673" y="365125"/>
            <a:ext cx="80581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467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76D2-C426-4BD4-921C-A8A25BEE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7630A-D6F9-4234-A6B2-B4A43D4D9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30" name="Picture 6" descr="3d Man On A Red Diagram Chart Stock Illustration - Illustration of  communication, connect: 15983589">
            <a:extLst>
              <a:ext uri="{FF2B5EF4-FFF2-40B4-BE49-F238E27FC236}">
                <a16:creationId xmlns:a16="http://schemas.microsoft.com/office/drawing/2014/main" id="{5CF22808-4EB6-4C87-B5EA-830B429B5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78" y="0"/>
            <a:ext cx="10138611" cy="675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BF00F4-2F5F-40FC-9772-754A01BAC3F0}"/>
              </a:ext>
            </a:extLst>
          </p:cNvPr>
          <p:cNvSpPr/>
          <p:nvPr/>
        </p:nvSpPr>
        <p:spPr>
          <a:xfrm>
            <a:off x="3501957" y="2859932"/>
            <a:ext cx="4717915" cy="1342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Flow Control</a:t>
            </a:r>
            <a:endParaRPr lang="en-NL" sz="4800" dirty="0"/>
          </a:p>
        </p:txBody>
      </p:sp>
    </p:spTree>
    <p:extLst>
      <p:ext uri="{BB962C8B-B14F-4D97-AF65-F5344CB8AC3E}">
        <p14:creationId xmlns:p14="http://schemas.microsoft.com/office/powerpoint/2010/main" val="3543650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9B07-5C73-420B-A814-F19C0D3A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BFE7E-0216-4ED9-AFFB-E38597D0B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FA82F-D1D5-4786-A92F-C0E4DEA63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495300"/>
            <a:ext cx="83343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677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648A1-C1D7-4733-8DF0-10EE9815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Control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87CFE-354C-40D2-8952-2E43051F0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5F6AD-94B0-4CE4-96C4-8DC3ECFE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8576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902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AB2A3-60D5-4072-85AE-534E53B4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</a:t>
            </a:r>
            <a:br>
              <a:rPr lang="en-GB" dirty="0"/>
            </a:br>
            <a:r>
              <a:rPr lang="en-GB" dirty="0"/>
              <a:t>Statements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E0769-6C1A-4566-BCDC-569B363D2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87918-054D-4169-A6D1-D59BED20D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313" y="56147"/>
            <a:ext cx="7186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182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7AEF-371D-43DD-93FB-6866F97E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CD756-DFB0-45EC-988C-40A6D0788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7DAF3-8385-4F7A-8372-A15D0EA0E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1138237"/>
            <a:ext cx="79724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483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C703A-94E9-4D53-85EC-37B1D8C1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8F67F-398A-4E9E-ACA3-FA023D1C3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B6B11-B8DC-4DF6-A48B-B93BB1481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383" y="0"/>
            <a:ext cx="6541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048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7A9F-822C-42C3-8931-E2DDC05E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Membership Operators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D3D44-AA18-4C4A-9D3A-4D4CA2F0E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F2AFB-9964-428A-9D67-43BAB85BF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4987"/>
            <a:ext cx="79724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684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93DB-E1B5-4107-998E-714C101D2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815B3-A755-4EB6-9746-5A81B3FC9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536D9-E90C-4F29-B3B1-739F654C9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67" y="1825625"/>
            <a:ext cx="74580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757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CBFF8-AB8B-4C43-B4DB-F19D9353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Compound Conditions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41A35-248D-41E9-AEE1-3208D2AC8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F7E55-A4F6-4EF8-BD76-667EEB193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9869"/>
            <a:ext cx="76390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707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BCB03-4B6A-4B1E-B91F-62CA16A6F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A4E6-1F9E-4D44-97D4-D58CB09A3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D2CBC4-69D4-4972-9FAB-617C83DD6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72" y="1869741"/>
            <a:ext cx="70580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448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2AAFB-0D35-44B3-BE98-C32AC348B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is and is not Operators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BB22E-20A9-411C-B36F-2AD027392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5450F-D16F-4B3C-9765-7DD548849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06" y="2544763"/>
            <a:ext cx="6724650" cy="3114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DB800D-6BD1-440D-9EE3-04D8DB617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67363"/>
            <a:ext cx="5572125" cy="121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E028E5-D822-4DC9-BE52-92555A7E1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06" y="1516063"/>
            <a:ext cx="79533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652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7073-2B1B-4B71-80B5-264ED5974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__name__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2EF79-29C6-46E8-8E01-0937D9DD9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7EB7C-AC62-4CDF-ADAA-09267B12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35" y="1825625"/>
            <a:ext cx="77533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28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A9987-221B-4FA0-8765-C4E4DC7A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 Indexing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78627-BC41-45FE-AD61-B5F21A136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B6933F-C4A9-4020-A3B2-E763044A0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5915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07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6FB05-14E5-48F7-9BF7-F56FE4030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all() and any()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9E690-755C-4847-91FD-C0CA6AFD2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A36D2-25F4-4B85-B883-EEA70203E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029575" cy="179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FCCAAC-63B1-4D71-B3D6-0BC850E20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817" y="365125"/>
            <a:ext cx="1819275" cy="3705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4C5800-94E8-4888-8D49-8BA838DD2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547" y="4530725"/>
            <a:ext cx="11715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269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93FF7-FFEB-4EBA-9348-934E1FBE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Ternary Operator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F2B4D-9613-45DC-8933-0315C0A78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216A3-7C4D-415B-BDB3-B66AFF98C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3405"/>
            <a:ext cx="77819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108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40102-60BB-4E66-8071-AE537C54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while Loops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D8E3E-74E8-4442-9FE4-7C7D08DBB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4EDDF-56FD-4792-8C81-4E25A063F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4009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258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8EE1-B958-496B-964B-E73D8BB1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ACB69-257E-4361-A056-A7E59EF8B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915727-136D-4D43-B7A8-DA2E688C0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85862"/>
            <a:ext cx="696277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182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E9B4-92DB-43F6-9648-70983818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4B8C4-872D-47C2-8799-F6AF295D1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6AC66-AA54-47EC-AC25-D48FE8873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785" y="0"/>
            <a:ext cx="6912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850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9BF9-9911-4807-AF94-1F3509FB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Loops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BDA30-EC1F-4362-AB53-884AD981F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BD0C15-F2C1-4BF1-944E-07C2F3A5E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42937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343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2D925-2A75-4AE5-A1C4-820DDB2F0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078BF-64C8-482A-B062-6B1D7A3554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9E770-2524-4B12-8CB1-453766B03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12" y="490537"/>
            <a:ext cx="581977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789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FBC27-F1DA-4177-8D9D-C4DF49AF9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1A398-47CC-416C-8415-240D9581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5680D-1308-4EDC-8349-AD79A4A09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802" y="992221"/>
            <a:ext cx="6703023" cy="417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529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24F6-0203-4FAE-BB54-5B990E57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D6BDA-8DB2-48FB-B522-F11F30239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6C7581-28E5-4534-AC8A-60B9CFFA9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836" y="0"/>
            <a:ext cx="6966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922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B03F3-077B-4FBA-A833-A8E737DDF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19 All True and Any True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8B48F-4412-4EFB-A1FD-5B7A41942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82DCB-FFD9-4F71-A7BE-8374E0464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2" y="1762395"/>
            <a:ext cx="5057775" cy="346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C4F00-08C9-4DC3-81BA-9B5FE91F5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375" y="1825625"/>
            <a:ext cx="6952743" cy="324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3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345</Words>
  <Application>Microsoft Office PowerPoint</Application>
  <PresentationFormat>Widescreen</PresentationFormat>
  <Paragraphs>91</Paragraphs>
  <Slides>114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Python Strings</vt:lpstr>
      <vt:lpstr>Escaping Characters</vt:lpstr>
      <vt:lpstr>Special Characters</vt:lpstr>
      <vt:lpstr>Oefening </vt:lpstr>
      <vt:lpstr>Triple Quote</vt:lpstr>
      <vt:lpstr>PowerPoint Presentation</vt:lpstr>
      <vt:lpstr>String Indexing</vt:lpstr>
      <vt:lpstr>PowerPoint Presentation</vt:lpstr>
      <vt:lpstr>Exercise 9 Indexing Strings</vt:lpstr>
      <vt:lpstr>PowerPoint Presentation</vt:lpstr>
      <vt:lpstr>Slicing Strings</vt:lpstr>
      <vt:lpstr>PowerPoint Presentation</vt:lpstr>
      <vt:lpstr>Exercise 10 Slicing Strings</vt:lpstr>
      <vt:lpstr>PowerPoint Presentation</vt:lpstr>
      <vt:lpstr>Concatenation</vt:lpstr>
      <vt:lpstr>Repetition</vt:lpstr>
      <vt:lpstr>Exercise 11 Repetition</vt:lpstr>
      <vt:lpstr>Combining Concat and Repeat</vt:lpstr>
      <vt:lpstr>String Methods</vt:lpstr>
      <vt:lpstr>PowerPoint Presentation</vt:lpstr>
      <vt:lpstr>PowerPoint Presentation</vt:lpstr>
      <vt:lpstr>String Formatting</vt:lpstr>
      <vt:lpstr>Format Specification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12 Playing with Formattin</vt:lpstr>
      <vt:lpstr>Formatting String Literals f-strings</vt:lpstr>
      <vt:lpstr>Exercise 13 f-strings</vt:lpstr>
      <vt:lpstr>Build-in String Functions</vt:lpstr>
      <vt:lpstr>Exercise 14 Outputting Tab-delimited Text</vt:lpstr>
      <vt:lpstr>PowerPoint Presentation</vt:lpstr>
      <vt:lpstr>Iterables: Sequences, Dictionaries, and Set</vt:lpstr>
      <vt:lpstr>Definitions</vt:lpstr>
      <vt:lpstr>Lists</vt:lpstr>
      <vt:lpstr>PowerPoint Presentation</vt:lpstr>
      <vt:lpstr>PowerPoint Presentation</vt:lpstr>
      <vt:lpstr>Deleting List Elements</vt:lpstr>
      <vt:lpstr>Sequences and Random</vt:lpstr>
      <vt:lpstr>Exercise 15 Remove and Return Random </vt:lpstr>
      <vt:lpstr>Tuples</vt:lpstr>
      <vt:lpstr>PowerPoint Presentation</vt:lpstr>
      <vt:lpstr>Single Element Tuple</vt:lpstr>
      <vt:lpstr>Common Tuple Methods</vt:lpstr>
      <vt:lpstr>PowerPoint Presentation</vt:lpstr>
      <vt:lpstr>Lists vs Tuples</vt:lpstr>
      <vt:lpstr>Ranges</vt:lpstr>
      <vt:lpstr>PowerPoint Presentation</vt:lpstr>
      <vt:lpstr>Converting Sequences to Lists</vt:lpstr>
      <vt:lpstr>Indexing and Slicing</vt:lpstr>
      <vt:lpstr>Exercise 16 Simple Rock, Paper, Scissors Game</vt:lpstr>
      <vt:lpstr>Slicing</vt:lpstr>
      <vt:lpstr>PowerPoint Presentation</vt:lpstr>
      <vt:lpstr>Exercise 17 Slicing Sequences</vt:lpstr>
      <vt:lpstr>min(iter) and max(iter)</vt:lpstr>
      <vt:lpstr>sum(iter)</vt:lpstr>
      <vt:lpstr>Converting Sequences to Strings</vt:lpstr>
      <vt:lpstr>PowerPoint Presentation</vt:lpstr>
      <vt:lpstr>splitlines() method</vt:lpstr>
      <vt:lpstr>Unpacking Sequences</vt:lpstr>
      <vt:lpstr>Dictionaries</vt:lpstr>
      <vt:lpstr>Dictionary methods</vt:lpstr>
      <vt:lpstr>The update() method</vt:lpstr>
      <vt:lpstr>The setdefault() method</vt:lpstr>
      <vt:lpstr>Dictionary View Objects</vt:lpstr>
      <vt:lpstr>PowerPoint Presentation</vt:lpstr>
      <vt:lpstr>PowerPoint Presentation</vt:lpstr>
      <vt:lpstr>Deleting Dictionary Keys</vt:lpstr>
      <vt:lpstr>The len() Function</vt:lpstr>
      <vt:lpstr>Exercise 18 Creating a Dictionary</vt:lpstr>
      <vt:lpstr>Sets</vt:lpstr>
      <vt:lpstr>*args and **kwargs</vt:lpstr>
      <vt:lpstr>Order of Parameters</vt:lpstr>
      <vt:lpstr>Using *args</vt:lpstr>
      <vt:lpstr>PowerPoint Presentation</vt:lpstr>
      <vt:lpstr>Flow Control</vt:lpstr>
      <vt:lpstr>Conditional  Statements</vt:lpstr>
      <vt:lpstr>PowerPoint Presentation</vt:lpstr>
      <vt:lpstr>PowerPoint Presentation</vt:lpstr>
      <vt:lpstr>Membership Operators</vt:lpstr>
      <vt:lpstr>Example</vt:lpstr>
      <vt:lpstr>Compound Conditions</vt:lpstr>
      <vt:lpstr>PowerPoint Presentation</vt:lpstr>
      <vt:lpstr>The is and is not Operators</vt:lpstr>
      <vt:lpstr>__name__</vt:lpstr>
      <vt:lpstr>all() and any()</vt:lpstr>
      <vt:lpstr>Ternary Operator</vt:lpstr>
      <vt:lpstr>while Loops</vt:lpstr>
      <vt:lpstr>PowerPoint Presentation</vt:lpstr>
      <vt:lpstr>PowerPoint Presentation</vt:lpstr>
      <vt:lpstr>For Loops</vt:lpstr>
      <vt:lpstr>PowerPoint Presentation</vt:lpstr>
      <vt:lpstr>PowerPoint Presentation</vt:lpstr>
      <vt:lpstr>PowerPoint Presentation</vt:lpstr>
      <vt:lpstr>Exercise 19 All True and Any True</vt:lpstr>
      <vt:lpstr>break and continue</vt:lpstr>
      <vt:lpstr>Exercise: A bit of a Puzzle </vt:lpstr>
      <vt:lpstr>Exercise 20 Word Guessing Game</vt:lpstr>
      <vt:lpstr>The else Clause</vt:lpstr>
      <vt:lpstr>Exercise 21 Find the Needle</vt:lpstr>
      <vt:lpstr>PowerPoint Presentation</vt:lpstr>
      <vt:lpstr>The enumerate() Function</vt:lpstr>
      <vt:lpstr>PowerPoint Presentation</vt:lpstr>
      <vt:lpstr>Generators</vt:lpstr>
      <vt:lpstr>PowerPoint Presentation</vt:lpstr>
      <vt:lpstr>PowerPoint Presentation</vt:lpstr>
      <vt:lpstr>Generator Use Case: Random Moving</vt:lpstr>
      <vt:lpstr>The next() Function</vt:lpstr>
      <vt:lpstr>PowerPoint Presentation</vt:lpstr>
      <vt:lpstr>Exercise 22 Rolling Dice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biesheuvel</dc:creator>
  <cp:lastModifiedBy>patrick biesheuvel</cp:lastModifiedBy>
  <cp:revision>20</cp:revision>
  <dcterms:created xsi:type="dcterms:W3CDTF">2021-07-02T06:09:22Z</dcterms:created>
  <dcterms:modified xsi:type="dcterms:W3CDTF">2021-07-02T14:27:54Z</dcterms:modified>
</cp:coreProperties>
</file>